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7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6FBC2-CCC8-8F4B-9D55-C085EBA662CF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CC56E-9946-A44D-8432-1756C42F43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68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64. </a:t>
            </a:r>
            <a:r>
              <a:rPr lang="en-US" b="1" i="1" dirty="0" err="1" smtClean="0"/>
              <a:t>Phaseolus</a:t>
            </a:r>
            <a:r>
              <a:rPr lang="en-US" b="1" i="1" dirty="0" smtClean="0"/>
              <a:t> </a:t>
            </a:r>
            <a:r>
              <a:rPr lang="en-US" b="1" i="1" dirty="0" err="1" smtClean="0"/>
              <a:t>lunatus</a:t>
            </a:r>
            <a:r>
              <a:rPr lang="en-US" b="1" i="1" dirty="0" smtClean="0"/>
              <a:t> </a:t>
            </a:r>
            <a:r>
              <a:rPr lang="en-US" b="1" i="0" dirty="0" smtClean="0"/>
              <a:t>L.  </a:t>
            </a:r>
            <a:r>
              <a:rPr lang="en-US" b="0" i="0" dirty="0" smtClean="0"/>
              <a:t>B</a:t>
            </a:r>
            <a:r>
              <a:rPr lang="en-US" dirty="0" smtClean="0"/>
              <a:t>ean, lima. Seed coat (</a:t>
            </a:r>
            <a:r>
              <a:rPr lang="en-US" dirty="0" err="1" smtClean="0"/>
              <a:t>testa</a:t>
            </a:r>
            <a:r>
              <a:rPr lang="en-US" dirty="0" smtClean="0"/>
              <a:t>),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5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65. Bean, lima.</a:t>
            </a:r>
            <a:r>
              <a:rPr lang="en-US" baseline="0" dirty="0" smtClean="0"/>
              <a:t>  S</a:t>
            </a:r>
            <a:r>
              <a:rPr lang="en-US" dirty="0" smtClean="0"/>
              <a:t>eed coat,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32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66. Bean, lima.</a:t>
            </a:r>
            <a:r>
              <a:rPr lang="en-US" baseline="0" dirty="0" smtClean="0"/>
              <a:t>  P</a:t>
            </a:r>
            <a:r>
              <a:rPr lang="en-US" dirty="0" smtClean="0"/>
              <a:t>ulp parenchymal cells, 10X.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62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67. Bean, lima.</a:t>
            </a:r>
            <a:r>
              <a:rPr lang="en-US" baseline="0" dirty="0" smtClean="0"/>
              <a:t>  P</a:t>
            </a:r>
            <a:r>
              <a:rPr lang="en-US" dirty="0" smtClean="0"/>
              <a:t>ulp parenchymal cells, 25X.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0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2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08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32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71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3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5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510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29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22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27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C14EF-D332-1D41-A4E8-6918C62D21A4}" type="datetimeFigureOut">
              <a:rPr lang="en-US" smtClean="0"/>
              <a:t>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E1671-084B-BE46-ABB9-3579B730A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9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575" y="290286"/>
            <a:ext cx="81511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foods  </a:t>
            </a: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>
                <a:solidFill>
                  <a:srgbClr val="FFFF00"/>
                </a:solidFill>
              </a:rPr>
              <a:t>	</a:t>
            </a:r>
            <a:r>
              <a:rPr lang="en-US" sz="4000" b="1" smtClean="0">
                <a:solidFill>
                  <a:srgbClr val="FFFF00"/>
                </a:solidFill>
              </a:rPr>
              <a:t>Bean: Lima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4600432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99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man Bean Coat 10X-a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78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ma Bean Skin 25X-a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ma Bean 10X-c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ma Bean 25X- good JJ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76"/>
            <a:ext cx="9144000" cy="683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93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89</Words>
  <Application>Microsoft Macintosh PowerPoint</Application>
  <PresentationFormat>On-screen Show (4:3)</PresentationFormat>
  <Paragraphs>16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4</cp:revision>
  <dcterms:created xsi:type="dcterms:W3CDTF">2016-02-02T23:22:27Z</dcterms:created>
  <dcterms:modified xsi:type="dcterms:W3CDTF">2016-02-05T19:13:09Z</dcterms:modified>
</cp:coreProperties>
</file>